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3" r:id="rId3"/>
    <p:sldId id="288" r:id="rId4"/>
    <p:sldId id="266" r:id="rId5"/>
    <p:sldId id="289" r:id="rId6"/>
    <p:sldId id="290" r:id="rId7"/>
    <p:sldId id="292" r:id="rId8"/>
    <p:sldId id="293" r:id="rId9"/>
    <p:sldId id="295" r:id="rId10"/>
    <p:sldId id="280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B31"/>
    <a:srgbClr val="252324"/>
    <a:srgbClr val="00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E7717-9315-4EAB-9BE3-8AD3E86E9B36}" type="datetimeFigureOut">
              <a:rPr lang="th-TH" smtClean="0"/>
              <a:t>21/02/63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EF3F-B488-48C5-9C19-B746BFB19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3EF3F-B488-48C5-9C19-B746BFB1996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96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3EF3F-B488-48C5-9C19-B746BFB1996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20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6D73-FF07-46A7-AB77-AF9CC30C739F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A9EB-A9E8-43AE-AB02-AA9C71B2B029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926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A893-41C0-4CCC-81D5-E7083C80ECCC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1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3CB9-E64D-45FA-96D6-D68E44F3F0D5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813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63EF-108C-4E0A-A954-2E7AA860A2A1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27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47A-B42A-424D-8495-011DC70DE63E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637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65EB-35AB-4F10-B163-4AD7E8F76279}" type="datetime1">
              <a:rPr lang="th-TH" smtClean="0"/>
              <a:t>21/02/63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6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5D1-4802-483B-97DE-99882042E61D}" type="datetime1">
              <a:rPr lang="th-TH" smtClean="0"/>
              <a:t>21/02/63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264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1D96-5842-43A8-A790-BBB9554A164E}" type="datetime1">
              <a:rPr lang="th-TH" smtClean="0"/>
              <a:t>21/02/63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93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4566-666B-4B7E-991B-ABEA50845EF1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13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18E6-0466-436A-8C74-2EBAA1EBD0AF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094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1066-33CC-41E8-87DA-209F4CEA29E9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251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E40"/>
            </a:gs>
            <a:gs pos="16000">
              <a:srgbClr val="2BAB31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375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05511" y="22303"/>
            <a:ext cx="2193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Sadao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FA4ACE-2293-4D77-8E3F-341A51FE7711}"/>
              </a:ext>
            </a:extLst>
          </p:cNvPr>
          <p:cNvSpPr/>
          <p:nvPr/>
        </p:nvSpPr>
        <p:spPr>
          <a:xfrm>
            <a:off x="179512" y="2195573"/>
            <a:ext cx="8784975" cy="33239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</a:t>
            </a:r>
            <a:r>
              <a:rPr lang="th-TH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เก็บรายได้ศุลกากร 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ด่านศุลกากรสะเดา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(ตุลาคม 2562 – มกราคม 2563)</a:t>
            </a:r>
            <a:endParaRPr lang="th-TH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C5C51-997A-4684-9A1D-9AAACA9D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734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:\pictuer คอมด่าน อัพ 23.12.58\ภาพพื้นหลังสะเดา.jpg">
            <a:extLst>
              <a:ext uri="{FF2B5EF4-FFF2-40B4-BE49-F238E27FC236}">
                <a16:creationId xmlns:a16="http://schemas.microsoft.com/office/drawing/2014/main" id="{F70CD00D-CE05-4C32-A53F-68E2663DA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1" t="22037" r="15417" b="17222"/>
          <a:stretch/>
        </p:blipFill>
        <p:spPr bwMode="auto">
          <a:xfrm>
            <a:off x="2699792" y="1628800"/>
            <a:ext cx="3876752" cy="282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2B9EC4-87D8-4169-AAA3-53EC1D6E1E07}"/>
              </a:ext>
            </a:extLst>
          </p:cNvPr>
          <p:cNvSpPr txBox="1"/>
          <p:nvPr/>
        </p:nvSpPr>
        <p:spPr>
          <a:xfrm>
            <a:off x="3520109" y="4221088"/>
            <a:ext cx="21037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Thank You</a:t>
            </a:r>
            <a:endParaRPr 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BE474-E114-450F-A68B-10CD36B2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90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การจัดเก็บรายได้ศุลกากร - ตามประเภทรายได้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 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C8EE7-BA1A-4583-A2DD-1CAB982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6604"/>
            <a:ext cx="2133600" cy="365125"/>
          </a:xfrm>
        </p:spPr>
        <p:txBody>
          <a:bodyPr/>
          <a:lstStyle/>
          <a:p>
            <a:fld id="{73B60FE9-B5A2-49C5-9FFB-FA0E48C9A17F}" type="slidenum">
              <a:rPr lang="th-TH" smtClean="0"/>
              <a:t>2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5" y="1575795"/>
            <a:ext cx="8952242" cy="415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0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การจัดเก็บรายได้ศุลกากร - รายเดือน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C8EE7-BA1A-4583-A2DD-1CAB982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3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556792"/>
            <a:ext cx="8928992" cy="37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6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4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มูลค่าการนำเข้าสินค้า และมูลค่าอากรขาเข้าที่จัดเก็บได้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 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41527"/>
            <a:ext cx="8931565" cy="481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7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5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มูลค่านำเข้าสินค้า (ยกเว้นอากร) - แยกตามการใช้สิทธิประโยชน์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 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52482"/>
            <a:ext cx="8928992" cy="379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0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73B60FE9-B5A2-49C5-9FFB-FA0E48C9A17F}" type="slidenum">
              <a:rPr lang="th-TH" smtClean="0"/>
              <a:t>6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ข้อมูลสินค้าที่มีมูลค่าการนำเข้าสูงสุด 5 อันดับแรก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พิกัด 4 หลัก)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340768"/>
            <a:ext cx="9073008" cy="522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9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7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</a:t>
            </a:r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เก็บอากรได้สูงสุด 5 อันดับแรก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20" y="1412776"/>
            <a:ext cx="8925376" cy="514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8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</a:t>
            </a:r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เก็บอากรลดลงเมื่อเทียบกับปีก่อน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556792"/>
            <a:ext cx="9108504" cy="358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9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ข้อมูลการส่งออกสินค้าที่มีมูลค่าส่งออกสูงสุด 5 อันดับแรก-พิกัด 4 หลัก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ปีงบประมาณ พ.ศ.2563 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(ตุลาคม 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– มกราคม 2563) 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9632"/>
            <a:ext cx="9108504" cy="41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0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227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ใครคือตัวแทนออกของ</dc:title>
  <dc:creator>WANNALAK CHUMANEE</dc:creator>
  <cp:lastModifiedBy>siwa boonpen</cp:lastModifiedBy>
  <cp:revision>61</cp:revision>
  <cp:lastPrinted>2020-02-02T13:22:26Z</cp:lastPrinted>
  <dcterms:created xsi:type="dcterms:W3CDTF">2019-11-21T08:48:00Z</dcterms:created>
  <dcterms:modified xsi:type="dcterms:W3CDTF">2020-02-21T05:43:25Z</dcterms:modified>
</cp:coreProperties>
</file>