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63" r:id="rId3"/>
    <p:sldId id="266" r:id="rId4"/>
    <p:sldId id="289" r:id="rId5"/>
    <p:sldId id="265" r:id="rId6"/>
    <p:sldId id="292" r:id="rId7"/>
    <p:sldId id="295" r:id="rId8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E0B4"/>
    <a:srgbClr val="E2EFDA"/>
    <a:srgbClr val="2BAB31"/>
    <a:srgbClr val="252324"/>
    <a:srgbClr val="000000"/>
    <a:srgbClr val="008E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765" autoAdjust="0"/>
    <p:restoredTop sz="91362" autoAdjust="0"/>
  </p:normalViewPr>
  <p:slideViewPr>
    <p:cSldViewPr>
      <p:cViewPr varScale="1">
        <p:scale>
          <a:sx n="83" d="100"/>
          <a:sy n="83" d="100"/>
        </p:scale>
        <p:origin x="136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7E7717-9315-4EAB-9BE3-8AD3E86E9B36}" type="datetimeFigureOut">
              <a:rPr lang="th-TH" smtClean="0"/>
              <a:t>06/03/63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43EF3F-B488-48C5-9C19-B746BFB1996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5912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43EF3F-B488-48C5-9C19-B746BFB19963}" type="slidenum">
              <a:rPr lang="th-TH" smtClean="0"/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31964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66D73-FF07-46A7-AB77-AF9CC30C739F}" type="datetime1">
              <a:rPr lang="th-TH" smtClean="0"/>
              <a:t>06/03/63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60FE9-B5A2-49C5-9FFB-FA0E48C9A17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0018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DA9EB-A9E8-43AE-AB02-AA9C71B2B029}" type="datetime1">
              <a:rPr lang="th-TH" smtClean="0"/>
              <a:t>06/03/63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60FE9-B5A2-49C5-9FFB-FA0E48C9A17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39268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7A893-41C0-4CCC-81D5-E7083C80ECCC}" type="datetime1">
              <a:rPr lang="th-TH" smtClean="0"/>
              <a:t>06/03/63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60FE9-B5A2-49C5-9FFB-FA0E48C9A17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87117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63CB9-E64D-45FA-96D6-D68E44F3F0D5}" type="datetime1">
              <a:rPr lang="th-TH" smtClean="0"/>
              <a:t>06/03/63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60FE9-B5A2-49C5-9FFB-FA0E48C9A17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88137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763EF-108C-4E0A-A954-2E7AA860A2A1}" type="datetime1">
              <a:rPr lang="th-TH" smtClean="0"/>
              <a:t>06/03/63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60FE9-B5A2-49C5-9FFB-FA0E48C9A17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07275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9647A-B42A-424D-8495-011DC70DE63E}" type="datetime1">
              <a:rPr lang="th-TH" smtClean="0"/>
              <a:t>06/03/63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60FE9-B5A2-49C5-9FFB-FA0E48C9A17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66377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765EB-35AB-4F10-B163-4AD7E8F76279}" type="datetime1">
              <a:rPr lang="th-TH" smtClean="0"/>
              <a:t>06/03/63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60FE9-B5A2-49C5-9FFB-FA0E48C9A17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57686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CE5D1-4802-483B-97DE-99882042E61D}" type="datetime1">
              <a:rPr lang="th-TH" smtClean="0"/>
              <a:t>06/03/63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60FE9-B5A2-49C5-9FFB-FA0E48C9A17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22642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1D96-5842-43A8-A790-BBB9554A164E}" type="datetime1">
              <a:rPr lang="th-TH" smtClean="0"/>
              <a:t>06/03/63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60FE9-B5A2-49C5-9FFB-FA0E48C9A17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64934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14566-666B-4B7E-991B-ABEA50845EF1}" type="datetime1">
              <a:rPr lang="th-TH" smtClean="0"/>
              <a:t>06/03/63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60FE9-B5A2-49C5-9FFB-FA0E48C9A17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21137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018E6-0466-436A-8C74-2EBAA1EBD0AF}" type="datetime1">
              <a:rPr lang="th-TH" smtClean="0"/>
              <a:t>06/03/63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60FE9-B5A2-49C5-9FFB-FA0E48C9A17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00948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71066-33CC-41E8-87DA-209F4CEA29E9}" type="datetime1">
              <a:rPr lang="th-TH" smtClean="0"/>
              <a:t>06/03/63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60FE9-B5A2-49C5-9FFB-FA0E48C9A17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82516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8E40"/>
            </a:gs>
            <a:gs pos="16000">
              <a:srgbClr val="2BAB31"/>
            </a:gs>
            <a:gs pos="100000">
              <a:schemeClr val="accent3">
                <a:lumMod val="40000"/>
                <a:lumOff val="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7375"/>
            <a:ext cx="9144000" cy="1368773"/>
          </a:xfrm>
          <a:solidFill>
            <a:srgbClr val="000000"/>
          </a:solidFill>
        </p:spPr>
      </p:pic>
      <p:sp>
        <p:nvSpPr>
          <p:cNvPr id="5" name="Rectangle 4"/>
          <p:cNvSpPr/>
          <p:nvPr/>
        </p:nvSpPr>
        <p:spPr>
          <a:xfrm>
            <a:off x="683568" y="332656"/>
            <a:ext cx="1728192" cy="648072"/>
          </a:xfrm>
          <a:prstGeom prst="rect">
            <a:avLst/>
          </a:prstGeom>
          <a:solidFill>
            <a:srgbClr val="2523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TextBox 5"/>
          <p:cNvSpPr txBox="1"/>
          <p:nvPr/>
        </p:nvSpPr>
        <p:spPr>
          <a:xfrm>
            <a:off x="605511" y="22303"/>
            <a:ext cx="21937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solidFill>
                  <a:srgbClr val="FFC000"/>
                </a:solidFill>
              </a:rPr>
              <a:t>Sadao</a:t>
            </a:r>
            <a:endParaRPr lang="en-US" sz="4400" dirty="0">
              <a:solidFill>
                <a:srgbClr val="FFC000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CUSTOMS HOUSE</a:t>
            </a:r>
            <a:endParaRPr lang="th-TH" sz="20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EFA4ACE-2293-4D77-8E3F-341A51FE7711}"/>
              </a:ext>
            </a:extLst>
          </p:cNvPr>
          <p:cNvSpPr/>
          <p:nvPr/>
        </p:nvSpPr>
        <p:spPr>
          <a:xfrm>
            <a:off x="179512" y="2611071"/>
            <a:ext cx="8784975" cy="249299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th-TH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รายงานผล</a:t>
            </a:r>
            <a:r>
              <a:rPr lang="th-TH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การจัด</a:t>
            </a:r>
            <a:r>
              <a:rPr lang="th-TH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เก็บรายได้ศุลกากร </a:t>
            </a:r>
            <a:br>
              <a:rPr lang="th-TH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ด่านศุลกากรสะเดา</a:t>
            </a:r>
            <a:br>
              <a:rPr lang="th-TH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เดือน </a:t>
            </a:r>
            <a:r>
              <a:rPr lang="th-TH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กุมภาพันธ์ </a:t>
            </a:r>
            <a:r>
              <a:rPr lang="th-TH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2563</a:t>
            </a:r>
            <a:endParaRPr lang="th-TH" sz="48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B0C5C51-997A-4684-9A1D-9AAACA9D9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60FE9-B5A2-49C5-9FFB-FA0E48C9A17F}" type="slidenum">
              <a:rPr lang="th-TH" smtClean="0"/>
              <a:t>1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37734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0013"/>
            <a:ext cx="9144000" cy="1368773"/>
          </a:xfrm>
          <a:solidFill>
            <a:srgbClr val="000000"/>
          </a:solidFill>
        </p:spPr>
      </p:pic>
      <p:sp>
        <p:nvSpPr>
          <p:cNvPr id="5" name="Rectangle 4"/>
          <p:cNvSpPr/>
          <p:nvPr/>
        </p:nvSpPr>
        <p:spPr>
          <a:xfrm>
            <a:off x="683568" y="332656"/>
            <a:ext cx="1728192" cy="648072"/>
          </a:xfrm>
          <a:prstGeom prst="rect">
            <a:avLst/>
          </a:prstGeom>
          <a:solidFill>
            <a:srgbClr val="2523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TextBox 5"/>
          <p:cNvSpPr txBox="1"/>
          <p:nvPr/>
        </p:nvSpPr>
        <p:spPr>
          <a:xfrm>
            <a:off x="683568" y="173561"/>
            <a:ext cx="2025555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dirty="0" err="1">
                <a:solidFill>
                  <a:srgbClr val="FFC000"/>
                </a:solidFill>
              </a:rPr>
              <a:t>Sadao</a:t>
            </a:r>
            <a:endParaRPr lang="en-US" sz="3500" dirty="0">
              <a:solidFill>
                <a:srgbClr val="FFC000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CUSTOMS HOUSE</a:t>
            </a:r>
            <a:endParaRPr lang="th-TH" sz="2000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A20DAB-3CDF-4A80-97C5-C51BC4A4A9E9}"/>
              </a:ext>
            </a:extLst>
          </p:cNvPr>
          <p:cNvSpPr txBox="1"/>
          <p:nvPr/>
        </p:nvSpPr>
        <p:spPr>
          <a:xfrm>
            <a:off x="2627550" y="-23902"/>
            <a:ext cx="6516450" cy="1292662"/>
          </a:xfrm>
          <a:prstGeom prst="rect">
            <a:avLst/>
          </a:prstGeom>
          <a:solidFill>
            <a:srgbClr val="2BAB31"/>
          </a:solidFill>
        </p:spPr>
        <p:txBody>
          <a:bodyPr wrap="square" rtlCol="0">
            <a:spAutoFit/>
          </a:bodyPr>
          <a:lstStyle/>
          <a:p>
            <a:pPr algn="ctr"/>
            <a:endParaRPr lang="th-TH" sz="1300" b="1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ctr"/>
            <a:r>
              <a:rPr lang="th-TH" sz="2600" b="1" dirty="0" err="1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การจัด</a:t>
            </a:r>
            <a:r>
              <a:rPr lang="th-TH" sz="2600" b="1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เก็บรายได้ศุลกากร - ตามประเภทรายได้</a:t>
            </a:r>
          </a:p>
          <a:p>
            <a:pPr algn="ctr"/>
            <a:r>
              <a:rPr lang="th-TH" sz="2600" b="1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เดือน </a:t>
            </a:r>
            <a:r>
              <a:rPr lang="th-TH" sz="2600" b="1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กุมภาพันธ์ </a:t>
            </a:r>
            <a:r>
              <a:rPr lang="th-TH" sz="2600" b="1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2563</a:t>
            </a:r>
          </a:p>
          <a:p>
            <a:pPr algn="ctr"/>
            <a:endParaRPr lang="en-US" sz="1300" b="1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A8C8EE7-BA1A-4583-A2DD-1CAB982A6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476604"/>
            <a:ext cx="2133600" cy="365125"/>
          </a:xfrm>
        </p:spPr>
        <p:txBody>
          <a:bodyPr/>
          <a:lstStyle/>
          <a:p>
            <a:fld id="{73B60FE9-B5A2-49C5-9FFB-FA0E48C9A17F}" type="slidenum">
              <a:rPr lang="th-TH" smtClean="0"/>
              <a:t>2</a:t>
            </a:fld>
            <a:endParaRPr lang="th-TH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536" y="1385854"/>
            <a:ext cx="8535612" cy="4063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50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0013"/>
            <a:ext cx="9144000" cy="1368773"/>
          </a:xfrm>
          <a:solidFill>
            <a:srgbClr val="000000"/>
          </a:solidFill>
        </p:spPr>
      </p:pic>
      <p:sp>
        <p:nvSpPr>
          <p:cNvPr id="5" name="Rectangle 4"/>
          <p:cNvSpPr/>
          <p:nvPr/>
        </p:nvSpPr>
        <p:spPr>
          <a:xfrm>
            <a:off x="683568" y="332656"/>
            <a:ext cx="1728192" cy="648072"/>
          </a:xfrm>
          <a:prstGeom prst="rect">
            <a:avLst/>
          </a:prstGeom>
          <a:solidFill>
            <a:srgbClr val="2523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TextBox 5"/>
          <p:cNvSpPr txBox="1"/>
          <p:nvPr/>
        </p:nvSpPr>
        <p:spPr>
          <a:xfrm>
            <a:off x="683568" y="173561"/>
            <a:ext cx="2025555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dirty="0" err="1">
                <a:solidFill>
                  <a:srgbClr val="FFC000"/>
                </a:solidFill>
              </a:rPr>
              <a:t>Sadao</a:t>
            </a:r>
            <a:endParaRPr lang="en-US" sz="3500" dirty="0">
              <a:solidFill>
                <a:srgbClr val="FFC000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CUSTOMS HOUSE</a:t>
            </a:r>
            <a:endParaRPr lang="th-TH" sz="2000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D7D53D-94EC-4654-91BE-81FFAD505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60FE9-B5A2-49C5-9FFB-FA0E48C9A17F}" type="slidenum">
              <a:rPr lang="th-TH" smtClean="0"/>
              <a:t>3</a:t>
            </a:fld>
            <a:endParaRPr lang="th-TH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FA20DAB-3CDF-4A80-97C5-C51BC4A4A9E9}"/>
              </a:ext>
            </a:extLst>
          </p:cNvPr>
          <p:cNvSpPr txBox="1"/>
          <p:nvPr/>
        </p:nvSpPr>
        <p:spPr>
          <a:xfrm>
            <a:off x="2627550" y="-23902"/>
            <a:ext cx="6516450" cy="1308050"/>
          </a:xfrm>
          <a:prstGeom prst="rect">
            <a:avLst/>
          </a:prstGeom>
          <a:solidFill>
            <a:srgbClr val="2BAB31"/>
          </a:solidFill>
        </p:spPr>
        <p:txBody>
          <a:bodyPr wrap="square" rtlCol="0">
            <a:spAutoFit/>
          </a:bodyPr>
          <a:lstStyle/>
          <a:p>
            <a:pPr algn="ctr"/>
            <a:endParaRPr lang="th-TH" sz="1300" b="1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ctr"/>
            <a:r>
              <a:rPr lang="th-TH" sz="2600" b="1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มูลค่าการนำเข้าสินค้า และมูลค่าอากรขาเข้าที่จัดเก็บได้</a:t>
            </a:r>
          </a:p>
          <a:p>
            <a:pPr algn="ctr"/>
            <a:r>
              <a:rPr lang="th-TH" sz="2600" b="1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เดือน </a:t>
            </a:r>
            <a:r>
              <a:rPr lang="th-TH" sz="2600" b="1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กุมภาพันธ์ </a:t>
            </a:r>
            <a:r>
              <a:rPr lang="th-TH" sz="2600" b="1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2563</a:t>
            </a:r>
          </a:p>
          <a:p>
            <a:pPr algn="ctr"/>
            <a:endParaRPr lang="th-TH" sz="1300" b="1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ctr"/>
            <a:endParaRPr lang="en-US" sz="100" b="1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96" y="1454930"/>
            <a:ext cx="9094855" cy="4998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37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0013"/>
            <a:ext cx="9144000" cy="1368773"/>
          </a:xfrm>
          <a:solidFill>
            <a:srgbClr val="000000"/>
          </a:solidFill>
        </p:spPr>
      </p:pic>
      <p:sp>
        <p:nvSpPr>
          <p:cNvPr id="5" name="Rectangle 4"/>
          <p:cNvSpPr/>
          <p:nvPr/>
        </p:nvSpPr>
        <p:spPr>
          <a:xfrm>
            <a:off x="683568" y="332656"/>
            <a:ext cx="1728192" cy="648072"/>
          </a:xfrm>
          <a:prstGeom prst="rect">
            <a:avLst/>
          </a:prstGeom>
          <a:solidFill>
            <a:srgbClr val="2523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TextBox 5"/>
          <p:cNvSpPr txBox="1"/>
          <p:nvPr/>
        </p:nvSpPr>
        <p:spPr>
          <a:xfrm>
            <a:off x="683568" y="173561"/>
            <a:ext cx="2025555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dirty="0" err="1">
                <a:solidFill>
                  <a:srgbClr val="FFC000"/>
                </a:solidFill>
              </a:rPr>
              <a:t>Sadao</a:t>
            </a:r>
            <a:endParaRPr lang="en-US" sz="3500" dirty="0">
              <a:solidFill>
                <a:srgbClr val="FFC000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CUSTOMS HOUSE</a:t>
            </a:r>
            <a:endParaRPr lang="th-TH" sz="2000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D7D53D-94EC-4654-91BE-81FFAD505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60FE9-B5A2-49C5-9FFB-FA0E48C9A17F}" type="slidenum">
              <a:rPr lang="th-TH" smtClean="0"/>
              <a:t>4</a:t>
            </a:fld>
            <a:endParaRPr lang="th-TH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FA20DAB-3CDF-4A80-97C5-C51BC4A4A9E9}"/>
              </a:ext>
            </a:extLst>
          </p:cNvPr>
          <p:cNvSpPr txBox="1"/>
          <p:nvPr/>
        </p:nvSpPr>
        <p:spPr>
          <a:xfrm>
            <a:off x="2627550" y="-23902"/>
            <a:ext cx="6516450" cy="1292662"/>
          </a:xfrm>
          <a:prstGeom prst="rect">
            <a:avLst/>
          </a:prstGeom>
          <a:solidFill>
            <a:srgbClr val="2BAB31"/>
          </a:solidFill>
        </p:spPr>
        <p:txBody>
          <a:bodyPr wrap="square" rtlCol="0">
            <a:spAutoFit/>
          </a:bodyPr>
          <a:lstStyle/>
          <a:p>
            <a:pPr algn="ctr"/>
            <a:endParaRPr lang="th-TH" sz="1300" b="1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ctr"/>
            <a:r>
              <a:rPr lang="th-TH" sz="2600" b="1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มูลค่านำเข้าสินค้า (ยกเว้นอากร) - แยกตามการใช้สิทธิประโยชน์</a:t>
            </a:r>
          </a:p>
          <a:p>
            <a:pPr algn="ctr"/>
            <a:r>
              <a:rPr lang="th-TH" sz="2600" b="1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เดือน </a:t>
            </a:r>
            <a:r>
              <a:rPr lang="th-TH" sz="2600" b="1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กุมภาพันธ์ </a:t>
            </a:r>
            <a:r>
              <a:rPr lang="th-TH" sz="2600" b="1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2563</a:t>
            </a:r>
          </a:p>
          <a:p>
            <a:pPr algn="ctr"/>
            <a:endParaRPr lang="en-US" sz="1300" b="1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1484784"/>
            <a:ext cx="8953181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30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0013"/>
            <a:ext cx="9144000" cy="1368773"/>
          </a:xfrm>
          <a:solidFill>
            <a:srgbClr val="000000"/>
          </a:solidFill>
        </p:spPr>
      </p:pic>
      <p:sp>
        <p:nvSpPr>
          <p:cNvPr id="5" name="Rectangle 4"/>
          <p:cNvSpPr/>
          <p:nvPr/>
        </p:nvSpPr>
        <p:spPr>
          <a:xfrm>
            <a:off x="683568" y="332656"/>
            <a:ext cx="1728192" cy="648072"/>
          </a:xfrm>
          <a:prstGeom prst="rect">
            <a:avLst/>
          </a:prstGeom>
          <a:solidFill>
            <a:srgbClr val="2523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TextBox 5"/>
          <p:cNvSpPr txBox="1"/>
          <p:nvPr/>
        </p:nvSpPr>
        <p:spPr>
          <a:xfrm>
            <a:off x="683568" y="173561"/>
            <a:ext cx="2025555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dirty="0" err="1">
                <a:solidFill>
                  <a:srgbClr val="FFC000"/>
                </a:solidFill>
              </a:rPr>
              <a:t>Sadao</a:t>
            </a:r>
            <a:endParaRPr lang="en-US" sz="3500" dirty="0">
              <a:solidFill>
                <a:srgbClr val="FFC000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CUSTOMS HOUSE</a:t>
            </a:r>
            <a:endParaRPr lang="th-TH" sz="2000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C91880-4796-4CCD-8CA6-B66DA163C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60FE9-B5A2-49C5-9FFB-FA0E48C9A17F}" type="slidenum">
              <a:rPr lang="th-TH" smtClean="0"/>
              <a:t>5</a:t>
            </a:fld>
            <a:endParaRPr lang="th-TH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FA20DAB-3CDF-4A80-97C5-C51BC4A4A9E9}"/>
              </a:ext>
            </a:extLst>
          </p:cNvPr>
          <p:cNvSpPr txBox="1"/>
          <p:nvPr/>
        </p:nvSpPr>
        <p:spPr>
          <a:xfrm>
            <a:off x="2627550" y="-23902"/>
            <a:ext cx="6516450" cy="1292662"/>
          </a:xfrm>
          <a:prstGeom prst="rect">
            <a:avLst/>
          </a:prstGeom>
          <a:solidFill>
            <a:srgbClr val="2BAB31"/>
          </a:solidFill>
        </p:spPr>
        <p:txBody>
          <a:bodyPr wrap="square" rtlCol="0">
            <a:spAutoFit/>
          </a:bodyPr>
          <a:lstStyle/>
          <a:p>
            <a:pPr algn="ctr"/>
            <a:endParaRPr lang="th-TH" sz="1300" b="1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ctr"/>
            <a:r>
              <a:rPr lang="th-TH" sz="2600" b="1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ข้อมูลสินค้าที่มีมูลค่าการนำเข้าสูงสุด 5 อันดับแรก</a:t>
            </a:r>
            <a:r>
              <a:rPr lang="en-US" sz="2600" b="1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(</a:t>
            </a:r>
            <a:r>
              <a:rPr lang="th-TH" sz="2600" b="1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พิกัด 4 หลัก)</a:t>
            </a:r>
            <a:endParaRPr lang="en-US" sz="2600" b="1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ctr"/>
            <a:r>
              <a:rPr lang="th-TH" sz="2600" b="1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เดือน </a:t>
            </a:r>
            <a:r>
              <a:rPr lang="th-TH" sz="2600" b="1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กุมภาพันธ์ </a:t>
            </a:r>
            <a:r>
              <a:rPr lang="th-TH" sz="2600" b="1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2563</a:t>
            </a:r>
          </a:p>
          <a:p>
            <a:pPr algn="ctr"/>
            <a:endParaRPr lang="en-US" sz="1300" b="1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96" y="1413380"/>
            <a:ext cx="9001000" cy="530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30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0013"/>
            <a:ext cx="9144000" cy="1368773"/>
          </a:xfrm>
          <a:solidFill>
            <a:srgbClr val="000000"/>
          </a:solidFill>
        </p:spPr>
      </p:pic>
      <p:sp>
        <p:nvSpPr>
          <p:cNvPr id="5" name="Rectangle 4"/>
          <p:cNvSpPr/>
          <p:nvPr/>
        </p:nvSpPr>
        <p:spPr>
          <a:xfrm>
            <a:off x="683568" y="332656"/>
            <a:ext cx="1728192" cy="648072"/>
          </a:xfrm>
          <a:prstGeom prst="rect">
            <a:avLst/>
          </a:prstGeom>
          <a:solidFill>
            <a:srgbClr val="2523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TextBox 5"/>
          <p:cNvSpPr txBox="1"/>
          <p:nvPr/>
        </p:nvSpPr>
        <p:spPr>
          <a:xfrm>
            <a:off x="683568" y="173561"/>
            <a:ext cx="2025555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dirty="0" err="1">
                <a:solidFill>
                  <a:srgbClr val="FFC000"/>
                </a:solidFill>
              </a:rPr>
              <a:t>Sadao</a:t>
            </a:r>
            <a:endParaRPr lang="en-US" sz="3500" dirty="0">
              <a:solidFill>
                <a:srgbClr val="FFC000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CUSTOMS HOUSE</a:t>
            </a:r>
            <a:endParaRPr lang="th-TH" sz="2000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C91880-4796-4CCD-8CA6-B66DA163C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60FE9-B5A2-49C5-9FFB-FA0E48C9A17F}" type="slidenum">
              <a:rPr lang="th-TH" smtClean="0"/>
              <a:t>6</a:t>
            </a:fld>
            <a:endParaRPr lang="th-TH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FA20DAB-3CDF-4A80-97C5-C51BC4A4A9E9}"/>
              </a:ext>
            </a:extLst>
          </p:cNvPr>
          <p:cNvSpPr txBox="1"/>
          <p:nvPr/>
        </p:nvSpPr>
        <p:spPr>
          <a:xfrm>
            <a:off x="2627550" y="-23902"/>
            <a:ext cx="6516450" cy="1292662"/>
          </a:xfrm>
          <a:prstGeom prst="rect">
            <a:avLst/>
          </a:prstGeom>
          <a:solidFill>
            <a:srgbClr val="2BAB31"/>
          </a:solidFill>
        </p:spPr>
        <p:txBody>
          <a:bodyPr wrap="square" rtlCol="0">
            <a:spAutoFit/>
          </a:bodyPr>
          <a:lstStyle/>
          <a:p>
            <a:pPr algn="ctr"/>
            <a:endParaRPr lang="th-TH" sz="1300" b="1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ctr"/>
            <a:r>
              <a:rPr lang="th-TH" sz="2600" b="1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ข้อมูลสินค้าที่มีมูลค่า</a:t>
            </a:r>
            <a:r>
              <a:rPr lang="th-TH" sz="2600" b="1" dirty="0" err="1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การจัด</a:t>
            </a:r>
            <a:r>
              <a:rPr lang="th-TH" sz="2600" b="1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เก็บอากรได้สูงสุด 5 อันดับแรก</a:t>
            </a:r>
            <a:endParaRPr lang="en-US" sz="2600" b="1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ctr"/>
            <a:r>
              <a:rPr lang="th-TH" sz="2600" b="1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เดือน </a:t>
            </a:r>
            <a:r>
              <a:rPr lang="th-TH" sz="2600" b="1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กุมภาพันธ์ </a:t>
            </a:r>
            <a:r>
              <a:rPr lang="th-TH" sz="2600" b="1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2563 </a:t>
            </a:r>
          </a:p>
          <a:p>
            <a:pPr algn="ctr"/>
            <a:endParaRPr lang="en-US" sz="1300" b="1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96" y="1587365"/>
            <a:ext cx="9108504" cy="389520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532440" y="2276872"/>
            <a:ext cx="509948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500" b="1" dirty="0" smtClean="0">
                <a:solidFill>
                  <a:schemeClr val="tx1"/>
                </a:solidFill>
              </a:rPr>
              <a:t>74.00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532440" y="3216362"/>
            <a:ext cx="543006" cy="3186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thaiDist"/>
            <a:r>
              <a:rPr lang="th-TH" sz="1400" b="1" dirty="0" smtClean="0">
                <a:solidFill>
                  <a:schemeClr val="tx1"/>
                </a:solidFill>
              </a:rPr>
              <a:t>535.71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80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0013"/>
            <a:ext cx="9144000" cy="1368773"/>
          </a:xfrm>
          <a:solidFill>
            <a:srgbClr val="000000"/>
          </a:solidFill>
        </p:spPr>
      </p:pic>
      <p:sp>
        <p:nvSpPr>
          <p:cNvPr id="5" name="Rectangle 4"/>
          <p:cNvSpPr/>
          <p:nvPr/>
        </p:nvSpPr>
        <p:spPr>
          <a:xfrm>
            <a:off x="683568" y="332656"/>
            <a:ext cx="1728192" cy="648072"/>
          </a:xfrm>
          <a:prstGeom prst="rect">
            <a:avLst/>
          </a:prstGeom>
          <a:solidFill>
            <a:srgbClr val="2523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TextBox 5"/>
          <p:cNvSpPr txBox="1"/>
          <p:nvPr/>
        </p:nvSpPr>
        <p:spPr>
          <a:xfrm>
            <a:off x="683568" y="173561"/>
            <a:ext cx="2025555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dirty="0" err="1">
                <a:solidFill>
                  <a:srgbClr val="FFC000"/>
                </a:solidFill>
              </a:rPr>
              <a:t>Sadao</a:t>
            </a:r>
            <a:endParaRPr lang="en-US" sz="3500" dirty="0">
              <a:solidFill>
                <a:srgbClr val="FFC000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CUSTOMS HOUSE</a:t>
            </a:r>
            <a:endParaRPr lang="th-TH" sz="2000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C91880-4796-4CCD-8CA6-B66DA163C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60FE9-B5A2-49C5-9FFB-FA0E48C9A17F}" type="slidenum">
              <a:rPr lang="th-TH" smtClean="0"/>
              <a:t>7</a:t>
            </a:fld>
            <a:endParaRPr lang="th-TH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FA20DAB-3CDF-4A80-97C5-C51BC4A4A9E9}"/>
              </a:ext>
            </a:extLst>
          </p:cNvPr>
          <p:cNvSpPr txBox="1"/>
          <p:nvPr/>
        </p:nvSpPr>
        <p:spPr>
          <a:xfrm>
            <a:off x="2627550" y="-23902"/>
            <a:ext cx="6516450" cy="1292662"/>
          </a:xfrm>
          <a:prstGeom prst="rect">
            <a:avLst/>
          </a:prstGeom>
          <a:solidFill>
            <a:srgbClr val="2BAB31"/>
          </a:solidFill>
        </p:spPr>
        <p:txBody>
          <a:bodyPr wrap="square" rtlCol="0">
            <a:spAutoFit/>
          </a:bodyPr>
          <a:lstStyle/>
          <a:p>
            <a:pPr algn="ctr"/>
            <a:endParaRPr lang="th-TH" sz="1300" b="1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ctr"/>
            <a:r>
              <a:rPr lang="th-TH" sz="2600" b="1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ข้อมูลการส่งออกสินค้าที่มีมูลค่าส่งออกสูงสุด 5 อันดับแรก-พิกัด 4 หลัก</a:t>
            </a:r>
            <a:endParaRPr lang="en-US" sz="2600" b="1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ctr"/>
            <a:r>
              <a:rPr lang="th-TH" sz="2600" b="1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เดือน </a:t>
            </a:r>
            <a:r>
              <a:rPr lang="th-TH" sz="2600" b="1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กุมภาพันธ์ </a:t>
            </a:r>
            <a:r>
              <a:rPr lang="th-TH" sz="2600" b="1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2563</a:t>
            </a:r>
          </a:p>
          <a:p>
            <a:pPr algn="ctr"/>
            <a:endParaRPr lang="en-US" sz="1300" b="1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96" y="1529870"/>
            <a:ext cx="9108504" cy="4538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50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1241</TotalTime>
  <Words>134</Words>
  <Application>Microsoft Office PowerPoint</Application>
  <PresentationFormat>On-screen Show (4:3)</PresentationFormat>
  <Paragraphs>43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Angsana New</vt:lpstr>
      <vt:lpstr>Arial</vt:lpstr>
      <vt:lpstr>Calibri</vt:lpstr>
      <vt:lpstr>Cordia New</vt:lpstr>
      <vt:lpstr>TH Sarabun New</vt:lpstr>
      <vt:lpstr>TH SarabunPSK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ใครคือตัวแทนออกของ</dc:title>
  <dc:creator>WANNALAK CHUMANEE</dc:creator>
  <cp:lastModifiedBy>siwa boonpen</cp:lastModifiedBy>
  <cp:revision>106</cp:revision>
  <cp:lastPrinted>2020-03-01T08:24:02Z</cp:lastPrinted>
  <dcterms:created xsi:type="dcterms:W3CDTF">2019-11-21T08:48:00Z</dcterms:created>
  <dcterms:modified xsi:type="dcterms:W3CDTF">2020-03-06T06:45:05Z</dcterms:modified>
</cp:coreProperties>
</file>